
<file path=[Content_Types].xml><?xml version="1.0" encoding="utf-8"?>
<Types xmlns="http://schemas.openxmlformats.org/package/2006/content-types"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1"/>
  </p:sldMasterIdLst>
  <p:sldIdLst>
    <p:sldId id="1011" r:id="rId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05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73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1/1/24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9966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1/1/24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5441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1/1/24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9402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1/1/24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2352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1/1/24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08584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1/1/24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234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1/1/24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7955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1/1/24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2187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1/1/24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8246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1/1/24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80572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1/1/24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63753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1/1/24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9821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5" r:id="rId6"/>
    <p:sldLayoutId id="2147483680" r:id="rId7"/>
    <p:sldLayoutId id="2147483681" r:id="rId8"/>
    <p:sldLayoutId id="2147483682" r:id="rId9"/>
    <p:sldLayoutId id="2147483684" r:id="rId10"/>
    <p:sldLayoutId id="214748368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67B74F2B-9534-4540-96B0-5C8E958B9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3EEA3096-1674-58ED-E66A-F9A7D5E097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2074" y="286603"/>
            <a:ext cx="5983605" cy="1450757"/>
          </a:xfrm>
        </p:spPr>
        <p:txBody>
          <a:bodyPr>
            <a:normAutofit/>
          </a:bodyPr>
          <a:lstStyle/>
          <a:p>
            <a:r>
              <a:rPr lang="nb-NO" dirty="0"/>
              <a:t>Vinterhagekafe</a:t>
            </a:r>
          </a:p>
        </p:txBody>
      </p:sp>
      <p:pic>
        <p:nvPicPr>
          <p:cNvPr id="4" name="Plassholder for innhold 3" descr="Et bilde som inneholder bord, bygning, stor, sitter&#10;&#10;Automatisk generert beskrivelse">
            <a:extLst>
              <a:ext uri="{FF2B5EF4-FFF2-40B4-BE49-F238E27FC236}">
                <a16:creationId xmlns:a16="http://schemas.microsoft.com/office/drawing/2014/main" id="{F5A9A171-14D7-659B-A9DE-36548C82FA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844" r="10451"/>
          <a:stretch/>
        </p:blipFill>
        <p:spPr>
          <a:xfrm>
            <a:off x="20" y="10"/>
            <a:ext cx="4580077" cy="6857990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3BECB2B-2CFA-412C-880F-C4B6097493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42903" y="1917852"/>
            <a:ext cx="59436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27757DD-0B03-D03D-66F5-0A87A17DF3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2074" y="2108201"/>
            <a:ext cx="5983606" cy="3760891"/>
          </a:xfrm>
        </p:spPr>
        <p:txBody>
          <a:bodyPr>
            <a:normAutofit lnSpcReduction="10000"/>
          </a:bodyPr>
          <a:lstStyle/>
          <a:p>
            <a:r>
              <a:rPr lang="nb-NO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nb-NO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</a:t>
            </a:r>
            <a:r>
              <a:rPr lang="nb-NO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ellom Bakeri og bakgårdsbygg</a:t>
            </a:r>
          </a:p>
          <a:p>
            <a:r>
              <a:rPr lang="nb-NO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F</a:t>
            </a:r>
            <a:r>
              <a:rPr lang="nb-NO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lere sitteplasser </a:t>
            </a:r>
          </a:p>
          <a:p>
            <a:r>
              <a:rPr lang="nb-NO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N</a:t>
            </a:r>
            <a:r>
              <a:rPr lang="nb-NO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ærhet til bakgård hele året</a:t>
            </a:r>
          </a:p>
          <a:p>
            <a:r>
              <a:rPr lang="nb-NO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S</a:t>
            </a:r>
            <a:r>
              <a:rPr lang="nb-NO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ikre helårsdrift og inntekt</a:t>
            </a:r>
          </a:p>
          <a:p>
            <a:r>
              <a:rPr lang="nb-NO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M</a:t>
            </a:r>
            <a:r>
              <a:rPr lang="nb-NO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ulighet å trekke større grupper/ næringsliv også i kombinasjon med konferanser/ møter i Aabels hus. </a:t>
            </a:r>
          </a:p>
          <a:p>
            <a:r>
              <a:rPr lang="nb-NO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nb-NO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Kan være en buffer og et ekstra ”ben” å stå på for alle aktørene. </a:t>
            </a:r>
          </a:p>
          <a:p>
            <a:r>
              <a:rPr lang="nb-NO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Kan installere Bakerovnen med høy pipe som "Statement". </a:t>
            </a:r>
            <a:endParaRPr lang="nb-NO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en-US" sz="1900" dirty="0"/>
          </a:p>
          <a:p>
            <a:pPr marL="0" indent="0">
              <a:lnSpc>
                <a:spcPct val="100000"/>
              </a:lnSpc>
              <a:buNone/>
            </a:pPr>
            <a:endParaRPr lang="en-US" sz="1900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9F754503-484F-7B55-07C4-205C8C91DF21}"/>
              </a:ext>
            </a:extLst>
          </p:cNvPr>
          <p:cNvSpPr txBox="1"/>
          <p:nvPr/>
        </p:nvSpPr>
        <p:spPr>
          <a:xfrm>
            <a:off x="9312165" y="209471"/>
            <a:ext cx="27747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nb-NO" sz="1800" b="1" kern="100" dirty="0">
                <a:cs typeface="Times New Roman" panose="02020603050405020304" pitchFamily="18" charset="0"/>
              </a:rPr>
              <a:t>Prosp</a:t>
            </a:r>
            <a:r>
              <a:rPr lang="nb-NO" sz="1800" b="1" kern="10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ekt </a:t>
            </a:r>
            <a:r>
              <a:rPr lang="nb-NO" sz="1800" b="1" kern="1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Posebyhaven</a:t>
            </a:r>
            <a:endParaRPr lang="nb-NO" sz="1800" b="1" kern="100" dirty="0"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348170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Avenir Next LT Pro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venir Next LT Pro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620</TotalTime>
  <Words>70</Words>
  <Application>Microsoft Macintosh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6" baseType="lpstr">
      <vt:lpstr>Avenir Next LT Pro</vt:lpstr>
      <vt:lpstr>Avenir Next LT Pro Light</vt:lpstr>
      <vt:lpstr>Calibri</vt:lpstr>
      <vt:lpstr>Times New Roman</vt:lpstr>
      <vt:lpstr>RetrospectVTI</vt:lpstr>
      <vt:lpstr>Vinterhagekafe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Vinterhagekafe &amp; utbygg</dc:title>
  <dc:creator>Bente Pauline Buverud</dc:creator>
  <cp:lastModifiedBy>Bente Pauline Buverud</cp:lastModifiedBy>
  <cp:revision>24</cp:revision>
  <dcterms:created xsi:type="dcterms:W3CDTF">2020-09-14T13:15:37Z</dcterms:created>
  <dcterms:modified xsi:type="dcterms:W3CDTF">2024-01-01T09:17:24Z</dcterms:modified>
</cp:coreProperties>
</file>