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sldIdLst>
    <p:sldId id="1019" r:id="rId2"/>
    <p:sldId id="258" r:id="rId3"/>
    <p:sldId id="1000" r:id="rId4"/>
    <p:sldId id="902" r:id="rId5"/>
    <p:sldId id="1011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05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966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441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402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352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858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34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955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187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824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057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375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1/1/24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821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90D0034-F768-41E7-85D4-F38C4DE85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C478484-AC45-AF2C-A759-9328C2D49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4786" y="516836"/>
            <a:ext cx="3100136" cy="1960234"/>
          </a:xfrm>
        </p:spPr>
        <p:txBody>
          <a:bodyPr>
            <a:normAutofit/>
          </a:bodyPr>
          <a:lstStyle/>
          <a:p>
            <a:r>
              <a:rPr lang="nb-NO" sz="4400" dirty="0">
                <a:solidFill>
                  <a:srgbClr val="9A9D5F"/>
                </a:solidFill>
              </a:rPr>
              <a:t>Kvartal V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D60B2739-66EF-389F-255E-2D0CC51F12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58" r="4037" b="1"/>
          <a:stretch/>
        </p:blipFill>
        <p:spPr>
          <a:xfrm>
            <a:off x="924910" y="888288"/>
            <a:ext cx="6327229" cy="5349602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A0A5CF6-407C-4691-8122-49DF69D00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730145" y="2633962"/>
            <a:ext cx="29260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A0380DD-985C-3AE0-88E6-3008577B0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14786" y="2790855"/>
            <a:ext cx="3084844" cy="3311766"/>
          </a:xfrm>
        </p:spPr>
        <p:txBody>
          <a:bodyPr>
            <a:normAutofit/>
          </a:bodyPr>
          <a:lstStyle/>
          <a:p>
            <a:r>
              <a:rPr lang="en-US" sz="1600" dirty="0" err="1"/>
              <a:t>Kulturd</a:t>
            </a:r>
            <a:r>
              <a:rPr lang="nb-NO" sz="16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estinasjon</a:t>
            </a:r>
            <a:r>
              <a:rPr lang="nb-NO" sz="16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for en attraktiv, familievennlig gamleby og boområde.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46888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C7211D9-E545-4D00-9874-641EC7C7BD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BBC34A-8C43-4368-951E-A04EB7C00E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chemeClr val="bg1"/>
          </a:solidFill>
          <a:ln w="22225">
            <a:solidFill>
              <a:srgbClr val="F88C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lassholder for innhold 14" descr="Et bilde som inneholder tekst, kart&#10;&#10;Automatisk generert beskrivelse">
            <a:extLst>
              <a:ext uri="{FF2B5EF4-FFF2-40B4-BE49-F238E27FC236}">
                <a16:creationId xmlns:a16="http://schemas.microsoft.com/office/drawing/2014/main" id="{346C9639-C5B2-524F-9770-B4ED6F3895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7607" y="555875"/>
            <a:ext cx="7381249" cy="5822065"/>
          </a:xfrm>
        </p:spPr>
      </p:pic>
      <p:cxnSp>
        <p:nvCxnSpPr>
          <p:cNvPr id="16" name="Rett pil 15">
            <a:extLst>
              <a:ext uri="{FF2B5EF4-FFF2-40B4-BE49-F238E27FC236}">
                <a16:creationId xmlns:a16="http://schemas.microsoft.com/office/drawing/2014/main" id="{95C1E2C3-9608-1A4D-9DB1-BB9ABE0F953F}"/>
              </a:ext>
            </a:extLst>
          </p:cNvPr>
          <p:cNvCxnSpPr>
            <a:cxnSpLocks/>
          </p:cNvCxnSpPr>
          <p:nvPr/>
        </p:nvCxnSpPr>
        <p:spPr>
          <a:xfrm>
            <a:off x="3022217" y="2721111"/>
            <a:ext cx="1136943" cy="0"/>
          </a:xfrm>
          <a:prstGeom prst="straightConnector1">
            <a:avLst/>
          </a:prstGeom>
          <a:ln w="920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6C89B85F-9E21-1540-BE64-36B2B391F7FD}"/>
              </a:ext>
            </a:extLst>
          </p:cNvPr>
          <p:cNvSpPr txBox="1"/>
          <p:nvPr/>
        </p:nvSpPr>
        <p:spPr>
          <a:xfrm>
            <a:off x="777500" y="1169075"/>
            <a:ext cx="2244717" cy="1754326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Lite produksjons-</a:t>
            </a:r>
          </a:p>
          <a:p>
            <a:r>
              <a:rPr lang="nb-NO" dirty="0"/>
              <a:t>og Industrikjøkken, </a:t>
            </a:r>
          </a:p>
          <a:p>
            <a:r>
              <a:rPr lang="nb-NO" dirty="0"/>
              <a:t>med tilgang til </a:t>
            </a:r>
          </a:p>
          <a:p>
            <a:r>
              <a:rPr lang="nb-NO" dirty="0"/>
              <a:t>Vinkjeller tilknyttet</a:t>
            </a:r>
          </a:p>
          <a:p>
            <a:r>
              <a:rPr lang="nb-NO" dirty="0"/>
              <a:t>Kafe/ restaurant</a:t>
            </a:r>
          </a:p>
          <a:p>
            <a:r>
              <a:rPr lang="nb-NO" dirty="0" err="1"/>
              <a:t>Posebyhaven</a:t>
            </a:r>
            <a:endParaRPr lang="nb-NO" dirty="0"/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8F332ED6-33F3-F246-BB53-2584A9CD4CBE}"/>
              </a:ext>
            </a:extLst>
          </p:cNvPr>
          <p:cNvSpPr txBox="1"/>
          <p:nvPr/>
        </p:nvSpPr>
        <p:spPr>
          <a:xfrm>
            <a:off x="9467362" y="4588877"/>
            <a:ext cx="1864613" cy="1477328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Vinterhagekafe/</a:t>
            </a:r>
          </a:p>
          <a:p>
            <a:r>
              <a:rPr lang="nb-NO" dirty="0"/>
              <a:t>restaurant</a:t>
            </a:r>
          </a:p>
          <a:p>
            <a:r>
              <a:rPr lang="nb-NO" dirty="0"/>
              <a:t>tilknyttet </a:t>
            </a:r>
          </a:p>
          <a:p>
            <a:r>
              <a:rPr lang="nb-NO" dirty="0"/>
              <a:t>bakeri m/</a:t>
            </a:r>
          </a:p>
          <a:p>
            <a:r>
              <a:rPr lang="nb-NO" dirty="0"/>
              <a:t>bakerovn</a:t>
            </a:r>
          </a:p>
        </p:txBody>
      </p:sp>
      <p:cxnSp>
        <p:nvCxnSpPr>
          <p:cNvPr id="22" name="Rett pil 21">
            <a:extLst>
              <a:ext uri="{FF2B5EF4-FFF2-40B4-BE49-F238E27FC236}">
                <a16:creationId xmlns:a16="http://schemas.microsoft.com/office/drawing/2014/main" id="{66287448-57B3-554F-AEF5-2F3BDEC150C8}"/>
              </a:ext>
            </a:extLst>
          </p:cNvPr>
          <p:cNvCxnSpPr>
            <a:cxnSpLocks/>
          </p:cNvCxnSpPr>
          <p:nvPr/>
        </p:nvCxnSpPr>
        <p:spPr>
          <a:xfrm flipH="1">
            <a:off x="6736385" y="5058722"/>
            <a:ext cx="2730977" cy="0"/>
          </a:xfrm>
          <a:prstGeom prst="straightConnector1">
            <a:avLst/>
          </a:prstGeom>
          <a:ln w="920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kstSylinder 2">
            <a:extLst>
              <a:ext uri="{FF2B5EF4-FFF2-40B4-BE49-F238E27FC236}">
                <a16:creationId xmlns:a16="http://schemas.microsoft.com/office/drawing/2014/main" id="{F9A77B93-5F34-8C06-24AF-FB8FACE909AC}"/>
              </a:ext>
            </a:extLst>
          </p:cNvPr>
          <p:cNvSpPr txBox="1"/>
          <p:nvPr/>
        </p:nvSpPr>
        <p:spPr>
          <a:xfrm>
            <a:off x="8905494" y="55587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b-NO" sz="1800" b="1" kern="100" dirty="0">
                <a:cs typeface="Times New Roman" panose="02020603050405020304" pitchFamily="18" charset="0"/>
              </a:rPr>
              <a:t>Prosp</a:t>
            </a:r>
            <a:r>
              <a:rPr lang="nb-NO" sz="1800" b="1" kern="1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ekt </a:t>
            </a:r>
            <a:r>
              <a:rPr lang="nb-NO" sz="1800" b="1" kern="1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Posebyhaven</a:t>
            </a:r>
            <a:endParaRPr lang="nb-NO" sz="1800" b="1" kern="100" dirty="0"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49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D7D51A02-62F4-3846-B674-E82341CA9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75" y="0"/>
            <a:ext cx="9620250" cy="6858000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AF7E484E-16FB-6D43-0E8E-846D8F26087F}"/>
              </a:ext>
            </a:extLst>
          </p:cNvPr>
          <p:cNvSpPr txBox="1"/>
          <p:nvPr/>
        </p:nvSpPr>
        <p:spPr>
          <a:xfrm>
            <a:off x="9144000" y="13589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b-NO" sz="1800" b="1" kern="100" dirty="0">
                <a:cs typeface="Times New Roman" panose="02020603050405020304" pitchFamily="18" charset="0"/>
              </a:rPr>
              <a:t>Prosp</a:t>
            </a:r>
            <a:r>
              <a:rPr lang="nb-NO" sz="1800" b="1" kern="1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ekt </a:t>
            </a:r>
            <a:r>
              <a:rPr lang="nb-NO" sz="1800" b="1" kern="1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Posebyhaven</a:t>
            </a:r>
            <a:endParaRPr lang="nb-NO" sz="1800" b="1" kern="100" dirty="0"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73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0CBF44D-1519-2B45-AD04-03FA34FD1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586538" y="-1124712"/>
            <a:ext cx="6823851" cy="9107424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801CA75C-532D-D3A3-8381-51A715C7801E}"/>
              </a:ext>
            </a:extLst>
          </p:cNvPr>
          <p:cNvSpPr txBox="1"/>
          <p:nvPr/>
        </p:nvSpPr>
        <p:spPr>
          <a:xfrm>
            <a:off x="9448800" y="15692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b-NO" sz="1800" b="1" kern="100" dirty="0">
                <a:cs typeface="Times New Roman" panose="02020603050405020304" pitchFamily="18" charset="0"/>
              </a:rPr>
              <a:t>Prosp</a:t>
            </a:r>
            <a:r>
              <a:rPr lang="nb-NO" sz="1800" b="1" kern="1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ekt </a:t>
            </a:r>
            <a:r>
              <a:rPr lang="nb-NO" sz="1800" b="1" kern="1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Posebyhaven</a:t>
            </a:r>
            <a:endParaRPr lang="nb-NO" sz="1800" b="1" kern="100" dirty="0"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415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7B74F2B-9534-4540-96B0-5C8E958B9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EEA3096-1674-58ED-E66A-F9A7D5E09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2074" y="286603"/>
            <a:ext cx="5983605" cy="1450757"/>
          </a:xfrm>
        </p:spPr>
        <p:txBody>
          <a:bodyPr>
            <a:normAutofit/>
          </a:bodyPr>
          <a:lstStyle/>
          <a:p>
            <a:r>
              <a:rPr lang="nb-NO" dirty="0"/>
              <a:t>Vinterhagekafe</a:t>
            </a:r>
          </a:p>
        </p:txBody>
      </p:sp>
      <p:pic>
        <p:nvPicPr>
          <p:cNvPr id="4" name="Plassholder for innhold 3" descr="Et bilde som inneholder bord, bygning, stor, sitter&#10;&#10;Automatisk generert beskrivelse">
            <a:extLst>
              <a:ext uri="{FF2B5EF4-FFF2-40B4-BE49-F238E27FC236}">
                <a16:creationId xmlns:a16="http://schemas.microsoft.com/office/drawing/2014/main" id="{F5A9A171-14D7-659B-A9DE-36548C82FA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44" r="10451"/>
          <a:stretch/>
        </p:blipFill>
        <p:spPr>
          <a:xfrm>
            <a:off x="20" y="10"/>
            <a:ext cx="4580077" cy="685799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3BECB2B-2CFA-412C-880F-C4B6097493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42903" y="1917852"/>
            <a:ext cx="59436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27757DD-0B03-D03D-66F5-0A87A17DF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2074" y="2108201"/>
            <a:ext cx="5983606" cy="3760891"/>
          </a:xfrm>
        </p:spPr>
        <p:txBody>
          <a:bodyPr>
            <a:normAutofit lnSpcReduction="10000"/>
          </a:bodyPr>
          <a:lstStyle/>
          <a:p>
            <a:r>
              <a:rPr lang="nb-NO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nb-NO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nb-NO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ellom Bakeri og bakgårdsbygg</a:t>
            </a:r>
          </a:p>
          <a:p>
            <a:r>
              <a:rPr lang="nb-NO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F</a:t>
            </a:r>
            <a:r>
              <a:rPr lang="nb-NO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lere sitteplasser </a:t>
            </a:r>
          </a:p>
          <a:p>
            <a:r>
              <a:rPr lang="nb-NO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N</a:t>
            </a:r>
            <a:r>
              <a:rPr lang="nb-NO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ærhet til bakgård hele året</a:t>
            </a:r>
          </a:p>
          <a:p>
            <a:r>
              <a:rPr lang="nb-NO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S</a:t>
            </a:r>
            <a:r>
              <a:rPr lang="nb-NO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ikre helårsdrift og inntekt</a:t>
            </a:r>
          </a:p>
          <a:p>
            <a:r>
              <a:rPr lang="nb-NO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M</a:t>
            </a:r>
            <a:r>
              <a:rPr lang="nb-NO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ulighet å trekke større grupper/ næringsliv også i kombinasjon med konferanser/ møter i Aabels hus. </a:t>
            </a:r>
          </a:p>
          <a:p>
            <a:r>
              <a:rPr lang="nb-NO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nb-NO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Kan være en buffer og et ekstra ”ben” å stå på for alle aktørene. </a:t>
            </a:r>
          </a:p>
          <a:p>
            <a:r>
              <a:rPr lang="nb-NO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Kan installere Bakerovnen med høy pipe som "Statement". </a:t>
            </a: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US" sz="1900" dirty="0"/>
          </a:p>
          <a:p>
            <a:pPr marL="0" indent="0">
              <a:lnSpc>
                <a:spcPct val="100000"/>
              </a:lnSpc>
              <a:buNone/>
            </a:pPr>
            <a:endParaRPr lang="en-US" sz="190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9F754503-484F-7B55-07C4-205C8C91DF21}"/>
              </a:ext>
            </a:extLst>
          </p:cNvPr>
          <p:cNvSpPr txBox="1"/>
          <p:nvPr/>
        </p:nvSpPr>
        <p:spPr>
          <a:xfrm>
            <a:off x="9312165" y="209471"/>
            <a:ext cx="27747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b-NO" sz="1800" b="1" kern="100" dirty="0">
                <a:cs typeface="Times New Roman" panose="02020603050405020304" pitchFamily="18" charset="0"/>
              </a:rPr>
              <a:t>Prosp</a:t>
            </a:r>
            <a:r>
              <a:rPr lang="nb-NO" sz="1800" b="1" kern="1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ekt </a:t>
            </a:r>
            <a:r>
              <a:rPr lang="nb-NO" sz="1800" b="1" kern="1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Posebyhaven</a:t>
            </a:r>
            <a:endParaRPr lang="nb-NO" sz="1800" b="1" kern="100" dirty="0"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4817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Avenir Next LT Pro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venir Next LT Pro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</TotalTime>
  <Words>111</Words>
  <Application>Microsoft Macintosh PowerPoint</Application>
  <PresentationFormat>Widescreen</PresentationFormat>
  <Paragraphs>25</Paragraphs>
  <Slides>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10" baseType="lpstr">
      <vt:lpstr>Avenir Next LT Pro</vt:lpstr>
      <vt:lpstr>Avenir Next LT Pro Light</vt:lpstr>
      <vt:lpstr>Calibri</vt:lpstr>
      <vt:lpstr>Times New Roman</vt:lpstr>
      <vt:lpstr>RetrospectVTI</vt:lpstr>
      <vt:lpstr>Kvartal V</vt:lpstr>
      <vt:lpstr>PowerPoint-presentasjon</vt:lpstr>
      <vt:lpstr>PowerPoint-presentasjon</vt:lpstr>
      <vt:lpstr>PowerPoint-presentasjon</vt:lpstr>
      <vt:lpstr>Vinterhagekafe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Vinterhagekafe &amp; utbygg</dc:title>
  <dc:creator>Bente Pauline Buverud</dc:creator>
  <cp:lastModifiedBy>Bente Pauline Buverud</cp:lastModifiedBy>
  <cp:revision>23</cp:revision>
  <dcterms:created xsi:type="dcterms:W3CDTF">2020-09-14T13:15:37Z</dcterms:created>
  <dcterms:modified xsi:type="dcterms:W3CDTF">2024-01-01T09:09:09Z</dcterms:modified>
</cp:coreProperties>
</file>