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902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6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4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0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5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2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5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7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2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0CBF44D-1519-2B45-AD04-03FA34FD1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586538" y="-1124712"/>
            <a:ext cx="6823851" cy="910742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801CA75C-532D-D3A3-8381-51A715C7801E}"/>
              </a:ext>
            </a:extLst>
          </p:cNvPr>
          <p:cNvSpPr txBox="1"/>
          <p:nvPr/>
        </p:nvSpPr>
        <p:spPr>
          <a:xfrm>
            <a:off x="9448800" y="1569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4159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Avenir Next LT Pro</vt:lpstr>
      <vt:lpstr>Avenir Next LT Pro Light</vt:lpstr>
      <vt:lpstr>Calibri</vt:lpstr>
      <vt:lpstr>Times New Roman</vt:lpstr>
      <vt:lpstr>RetrospectVTI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Vinterhagekafe &amp; utbygg</dc:title>
  <dc:creator>Bente Pauline Buverud</dc:creator>
  <cp:lastModifiedBy>Bente Pauline Buverud</cp:lastModifiedBy>
  <cp:revision>24</cp:revision>
  <dcterms:created xsi:type="dcterms:W3CDTF">2020-09-14T13:15:37Z</dcterms:created>
  <dcterms:modified xsi:type="dcterms:W3CDTF">2024-01-01T09:15:35Z</dcterms:modified>
</cp:coreProperties>
</file>