
<file path=[Content_Types].xml><?xml version="1.0" encoding="utf-8"?>
<Types xmlns="http://schemas.openxmlformats.org/package/2006/content-types"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1"/>
  </p:sldMasterIdLst>
  <p:sldIdLst>
    <p:sldId id="1000" r:id="rId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05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3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1/1/24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966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1/1/24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5441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1/1/24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9402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1/1/24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2352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1/1/24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858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1/1/24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34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1/1/24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7955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1/1/24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187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1/1/24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824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1/1/24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057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1/1/24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375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1/1/24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9821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5" r:id="rId6"/>
    <p:sldLayoutId id="2147483680" r:id="rId7"/>
    <p:sldLayoutId id="2147483681" r:id="rId8"/>
    <p:sldLayoutId id="2147483682" r:id="rId9"/>
    <p:sldLayoutId id="2147483684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D7D51A02-62F4-3846-B674-E82341CA92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75" y="0"/>
            <a:ext cx="9620250" cy="6858000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AF7E484E-16FB-6D43-0E8E-846D8F26087F}"/>
              </a:ext>
            </a:extLst>
          </p:cNvPr>
          <p:cNvSpPr txBox="1"/>
          <p:nvPr/>
        </p:nvSpPr>
        <p:spPr>
          <a:xfrm>
            <a:off x="9144000" y="13589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nb-NO" sz="1800" b="1" kern="100" dirty="0">
                <a:cs typeface="Times New Roman" panose="02020603050405020304" pitchFamily="18" charset="0"/>
              </a:rPr>
              <a:t>Prosp</a:t>
            </a:r>
            <a:r>
              <a:rPr lang="nb-NO" sz="1800" b="1" kern="1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ekt </a:t>
            </a:r>
            <a:r>
              <a:rPr lang="nb-NO" sz="1800" b="1" kern="1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Posebyhaven</a:t>
            </a:r>
            <a:endParaRPr lang="nb-NO" sz="1800" b="1" kern="100" dirty="0"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07308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Avenir Next LT Pro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venir Next LT Pro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619</TotalTime>
  <Words>2</Words>
  <Application>Microsoft Macintosh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6" baseType="lpstr">
      <vt:lpstr>Avenir Next LT Pro</vt:lpstr>
      <vt:lpstr>Avenir Next LT Pro Light</vt:lpstr>
      <vt:lpstr>Calibri</vt:lpstr>
      <vt:lpstr>Times New Roman</vt:lpstr>
      <vt:lpstr>RetrospectVTI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Vinterhagekafe &amp; utbygg</dc:title>
  <dc:creator>Bente Pauline Buverud</dc:creator>
  <cp:lastModifiedBy>Bente Pauline Buverud</cp:lastModifiedBy>
  <cp:revision>24</cp:revision>
  <dcterms:created xsi:type="dcterms:W3CDTF">2020-09-14T13:15:37Z</dcterms:created>
  <dcterms:modified xsi:type="dcterms:W3CDTF">2024-01-01T09:15:12Z</dcterms:modified>
</cp:coreProperties>
</file>