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sldIdLst>
    <p:sldId id="258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5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966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441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402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352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858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34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955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187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82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057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375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821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C7211D9-E545-4D00-9874-641EC7C7B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BBC34A-8C43-4368-951E-A04EB7C00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rgbClr val="F88C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lassholder for innhold 14" descr="Et bilde som inneholder tekst, kart&#10;&#10;Automatisk generert beskrivelse">
            <a:extLst>
              <a:ext uri="{FF2B5EF4-FFF2-40B4-BE49-F238E27FC236}">
                <a16:creationId xmlns:a16="http://schemas.microsoft.com/office/drawing/2014/main" id="{346C9639-C5B2-524F-9770-B4ED6F3895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7607" y="555875"/>
            <a:ext cx="7381249" cy="5822065"/>
          </a:xfrm>
        </p:spPr>
      </p:pic>
      <p:cxnSp>
        <p:nvCxnSpPr>
          <p:cNvPr id="16" name="Rett pil 15">
            <a:extLst>
              <a:ext uri="{FF2B5EF4-FFF2-40B4-BE49-F238E27FC236}">
                <a16:creationId xmlns:a16="http://schemas.microsoft.com/office/drawing/2014/main" id="{95C1E2C3-9608-1A4D-9DB1-BB9ABE0F953F}"/>
              </a:ext>
            </a:extLst>
          </p:cNvPr>
          <p:cNvCxnSpPr>
            <a:cxnSpLocks/>
          </p:cNvCxnSpPr>
          <p:nvPr/>
        </p:nvCxnSpPr>
        <p:spPr>
          <a:xfrm>
            <a:off x="3022217" y="2721111"/>
            <a:ext cx="1136943" cy="0"/>
          </a:xfrm>
          <a:prstGeom prst="straightConnector1">
            <a:avLst/>
          </a:prstGeom>
          <a:ln w="920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6C89B85F-9E21-1540-BE64-36B2B391F7FD}"/>
              </a:ext>
            </a:extLst>
          </p:cNvPr>
          <p:cNvSpPr txBox="1"/>
          <p:nvPr/>
        </p:nvSpPr>
        <p:spPr>
          <a:xfrm>
            <a:off x="777500" y="1169075"/>
            <a:ext cx="2244717" cy="175432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Lite produksjons-</a:t>
            </a:r>
          </a:p>
          <a:p>
            <a:r>
              <a:rPr lang="nb-NO" dirty="0"/>
              <a:t>og Industrikjøkken, </a:t>
            </a:r>
          </a:p>
          <a:p>
            <a:r>
              <a:rPr lang="nb-NO" dirty="0"/>
              <a:t>med tilgang til </a:t>
            </a:r>
          </a:p>
          <a:p>
            <a:r>
              <a:rPr lang="nb-NO" dirty="0"/>
              <a:t>Vinkjeller tilknyttet</a:t>
            </a:r>
          </a:p>
          <a:p>
            <a:r>
              <a:rPr lang="nb-NO" dirty="0"/>
              <a:t>Kafe/ restaurant</a:t>
            </a:r>
          </a:p>
          <a:p>
            <a:r>
              <a:rPr lang="nb-NO" dirty="0" err="1"/>
              <a:t>Posebyhaven</a:t>
            </a:r>
            <a:endParaRPr lang="nb-NO" dirty="0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8F332ED6-33F3-F246-BB53-2584A9CD4CBE}"/>
              </a:ext>
            </a:extLst>
          </p:cNvPr>
          <p:cNvSpPr txBox="1"/>
          <p:nvPr/>
        </p:nvSpPr>
        <p:spPr>
          <a:xfrm>
            <a:off x="9467362" y="4588877"/>
            <a:ext cx="1864613" cy="147732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Vinterhagekafe/</a:t>
            </a:r>
          </a:p>
          <a:p>
            <a:r>
              <a:rPr lang="nb-NO" dirty="0"/>
              <a:t>restaurant</a:t>
            </a:r>
          </a:p>
          <a:p>
            <a:r>
              <a:rPr lang="nb-NO" dirty="0"/>
              <a:t>tilknyttet </a:t>
            </a:r>
          </a:p>
          <a:p>
            <a:r>
              <a:rPr lang="nb-NO" dirty="0"/>
              <a:t>bakeri m/</a:t>
            </a:r>
          </a:p>
          <a:p>
            <a:r>
              <a:rPr lang="nb-NO" dirty="0"/>
              <a:t>bakerovn</a:t>
            </a:r>
          </a:p>
        </p:txBody>
      </p:sp>
      <p:cxnSp>
        <p:nvCxnSpPr>
          <p:cNvPr id="22" name="Rett pil 21">
            <a:extLst>
              <a:ext uri="{FF2B5EF4-FFF2-40B4-BE49-F238E27FC236}">
                <a16:creationId xmlns:a16="http://schemas.microsoft.com/office/drawing/2014/main" id="{66287448-57B3-554F-AEF5-2F3BDEC150C8}"/>
              </a:ext>
            </a:extLst>
          </p:cNvPr>
          <p:cNvCxnSpPr>
            <a:cxnSpLocks/>
          </p:cNvCxnSpPr>
          <p:nvPr/>
        </p:nvCxnSpPr>
        <p:spPr>
          <a:xfrm flipH="1">
            <a:off x="6736385" y="5058722"/>
            <a:ext cx="2730977" cy="0"/>
          </a:xfrm>
          <a:prstGeom prst="straightConnector1">
            <a:avLst/>
          </a:prstGeom>
          <a:ln w="920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Sylinder 2">
            <a:extLst>
              <a:ext uri="{FF2B5EF4-FFF2-40B4-BE49-F238E27FC236}">
                <a16:creationId xmlns:a16="http://schemas.microsoft.com/office/drawing/2014/main" id="{F9A77B93-5F34-8C06-24AF-FB8FACE909AC}"/>
              </a:ext>
            </a:extLst>
          </p:cNvPr>
          <p:cNvSpPr txBox="1"/>
          <p:nvPr/>
        </p:nvSpPr>
        <p:spPr>
          <a:xfrm>
            <a:off x="8905494" y="55587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sz="1800" b="1" kern="100" dirty="0">
                <a:cs typeface="Times New Roman" panose="02020603050405020304" pitchFamily="18" charset="0"/>
              </a:rPr>
              <a:t>Prosp</a:t>
            </a:r>
            <a:r>
              <a:rPr lang="nb-NO" sz="1800" b="1" kern="1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ekt </a:t>
            </a:r>
            <a:r>
              <a:rPr lang="nb-NO" sz="1800" b="1" kern="1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Posebyhaven</a:t>
            </a:r>
            <a:endParaRPr lang="nb-NO" sz="1800" b="1" kern="100" dirty="0"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4974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Avenir Next LT Pro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venir Next LT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24</Words>
  <Application>Microsoft Macintosh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Avenir Next LT Pro</vt:lpstr>
      <vt:lpstr>Avenir Next LT Pro Light</vt:lpstr>
      <vt:lpstr>Calibri</vt:lpstr>
      <vt:lpstr>Times New Roman</vt:lpstr>
      <vt:lpstr>RetrospectVTI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Vinterhagekafe &amp; utbygg</dc:title>
  <dc:creator>Bente Pauline Buverud</dc:creator>
  <cp:lastModifiedBy>Bente Pauline Buverud</cp:lastModifiedBy>
  <cp:revision>24</cp:revision>
  <dcterms:created xsi:type="dcterms:W3CDTF">2020-09-14T13:15:37Z</dcterms:created>
  <dcterms:modified xsi:type="dcterms:W3CDTF">2024-01-01T09:13:30Z</dcterms:modified>
</cp:coreProperties>
</file>